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volini" panose="03000502040302020204" pitchFamily="66" charset="0"/>
      <p:regular r:id="rId9"/>
      <p:bold r:id="rId10"/>
      <p:italic r:id="rId11"/>
      <p:boldItalic r:id="rId12"/>
    </p:embeddedFont>
    <p:embeddedFont>
      <p:font typeface="Helga Brush" panose="02000500000000000000" pitchFamily="2" charset="0"/>
      <p:regular r:id="rId13"/>
    </p:embeddedFont>
    <p:embeddedFont>
      <p:font typeface="SassoonPrimaryInfant" panose="020B0604020202020204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11226-10BE-45EF-A664-509A5A3353B4}" v="8" dt="2022-03-31T13:59:2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2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microsoft.com/office/2015/10/relationships/revisionInfo" Target="revisionInfo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3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2.xml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Leonic" userId="cc575777b19e550f" providerId="LiveId" clId="{8F711226-10BE-45EF-A664-509A5A3353B4}"/>
    <pc:docChg chg="custSel modSld">
      <pc:chgData name="Sophie Leonic" userId="cc575777b19e550f" providerId="LiveId" clId="{8F711226-10BE-45EF-A664-509A5A3353B4}" dt="2022-03-31T14:03:38.903" v="538" actId="6549"/>
      <pc:docMkLst>
        <pc:docMk/>
      </pc:docMkLst>
      <pc:sldChg chg="addSp modSp mod">
        <pc:chgData name="Sophie Leonic" userId="cc575777b19e550f" providerId="LiveId" clId="{8F711226-10BE-45EF-A664-509A5A3353B4}" dt="2022-03-31T14:03:38.903" v="538" actId="6549"/>
        <pc:sldMkLst>
          <pc:docMk/>
          <pc:sldMk cId="1553126480" sldId="256"/>
        </pc:sldMkLst>
        <pc:spChg chg="mod">
          <ac:chgData name="Sophie Leonic" userId="cc575777b19e550f" providerId="LiveId" clId="{8F711226-10BE-45EF-A664-509A5A3353B4}" dt="2022-03-31T13:59:18.175" v="534" actId="20577"/>
          <ac:spMkLst>
            <pc:docMk/>
            <pc:sldMk cId="1553126480" sldId="256"/>
            <ac:spMk id="2" creationId="{00000000-0000-0000-0000-000000000000}"/>
          </ac:spMkLst>
        </pc:spChg>
        <pc:spChg chg="mod">
          <ac:chgData name="Sophie Leonic" userId="cc575777b19e550f" providerId="LiveId" clId="{8F711226-10BE-45EF-A664-509A5A3353B4}" dt="2022-03-31T11:28:54.303" v="1" actId="20577"/>
          <ac:spMkLst>
            <pc:docMk/>
            <pc:sldMk cId="1553126480" sldId="256"/>
            <ac:spMk id="32" creationId="{3ED8EC17-AE97-46D7-B3A0-598F5A8F20BF}"/>
          </ac:spMkLst>
        </pc:spChg>
        <pc:spChg chg="mod">
          <ac:chgData name="Sophie Leonic" userId="cc575777b19e550f" providerId="LiveId" clId="{8F711226-10BE-45EF-A664-509A5A3353B4}" dt="2022-03-31T14:03:38.903" v="538" actId="6549"/>
          <ac:spMkLst>
            <pc:docMk/>
            <pc:sldMk cId="1553126480" sldId="256"/>
            <ac:spMk id="38" creationId="{C2DB263B-A202-422B-B5BD-22C1930D4104}"/>
          </ac:spMkLst>
        </pc:spChg>
        <pc:spChg chg="mod">
          <ac:chgData name="Sophie Leonic" userId="cc575777b19e550f" providerId="LiveId" clId="{8F711226-10BE-45EF-A664-509A5A3353B4}" dt="2022-03-31T13:54:44.187" v="305" actId="20577"/>
          <ac:spMkLst>
            <pc:docMk/>
            <pc:sldMk cId="1553126480" sldId="256"/>
            <ac:spMk id="44" creationId="{C2DB263B-A202-422B-B5BD-22C1930D4104}"/>
          </ac:spMkLst>
        </pc:spChg>
        <pc:picChg chg="mod">
          <ac:chgData name="Sophie Leonic" userId="cc575777b19e550f" providerId="LiveId" clId="{8F711226-10BE-45EF-A664-509A5A3353B4}" dt="2022-03-31T11:29:31.436" v="3" actId="1076"/>
          <ac:picMkLst>
            <pc:docMk/>
            <pc:sldMk cId="1553126480" sldId="256"/>
            <ac:picMk id="3" creationId="{14E4E917-7994-4E42-A49F-CAA0CB4F95F3}"/>
          </ac:picMkLst>
        </pc:picChg>
        <pc:picChg chg="mod">
          <ac:chgData name="Sophie Leonic" userId="cc575777b19e550f" providerId="LiveId" clId="{8F711226-10BE-45EF-A664-509A5A3353B4}" dt="2022-03-31T11:29:35.112" v="5" actId="1076"/>
          <ac:picMkLst>
            <pc:docMk/>
            <pc:sldMk cId="1553126480" sldId="256"/>
            <ac:picMk id="40" creationId="{00000000-0000-0000-0000-000000000000}"/>
          </ac:picMkLst>
        </pc:picChg>
        <pc:picChg chg="mod">
          <ac:chgData name="Sophie Leonic" userId="cc575777b19e550f" providerId="LiveId" clId="{8F711226-10BE-45EF-A664-509A5A3353B4}" dt="2022-03-31T11:29:37.396" v="6" actId="1076"/>
          <ac:picMkLst>
            <pc:docMk/>
            <pc:sldMk cId="1553126480" sldId="256"/>
            <ac:picMk id="46" creationId="{00000000-0000-0000-0000-000000000000}"/>
          </ac:picMkLst>
        </pc:picChg>
        <pc:picChg chg="add mod">
          <ac:chgData name="Sophie Leonic" userId="cc575777b19e550f" providerId="LiveId" clId="{8F711226-10BE-45EF-A664-509A5A3353B4}" dt="2022-03-31T13:59:21.009" v="535" actId="1076"/>
          <ac:picMkLst>
            <pc:docMk/>
            <pc:sldMk cId="1553126480" sldId="256"/>
            <ac:picMk id="47" creationId="{B0C57312-8098-4796-9204-2D84FD620263}"/>
          </ac:picMkLst>
        </pc:picChg>
        <pc:picChg chg="add mod">
          <ac:chgData name="Sophie Leonic" userId="cc575777b19e550f" providerId="LiveId" clId="{8F711226-10BE-45EF-A664-509A5A3353B4}" dt="2022-03-31T13:59:23.618" v="536" actId="1076"/>
          <ac:picMkLst>
            <pc:docMk/>
            <pc:sldMk cId="1553126480" sldId="256"/>
            <ac:picMk id="48" creationId="{FE072A37-3E01-4256-BD1F-4AFA09EFC5F4}"/>
          </ac:picMkLst>
        </pc:picChg>
        <pc:picChg chg="mod">
          <ac:chgData name="Sophie Leonic" userId="cc575777b19e550f" providerId="LiveId" clId="{8F711226-10BE-45EF-A664-509A5A3353B4}" dt="2022-03-31T11:29:33.258" v="4" actId="1076"/>
          <ac:picMkLst>
            <pc:docMk/>
            <pc:sldMk cId="1553126480" sldId="256"/>
            <ac:picMk id="1026" creationId="{26EC33FB-51E4-44B9-A4AE-B32305FD33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1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7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1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www.amazon.co.uk/Lizzy-Rockwell/e/B001ILI9NU/ref=dp_byline_cont_book_1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55C95-DBD7-4346-B8C9-DD3BA37667E1}"/>
              </a:ext>
            </a:extLst>
          </p:cNvPr>
          <p:cNvSpPr/>
          <p:nvPr/>
        </p:nvSpPr>
        <p:spPr>
          <a:xfrm>
            <a:off x="76200" y="83127"/>
            <a:ext cx="6705600" cy="97397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95A43-1A3F-4B58-90D4-9E46E08B68D8}"/>
              </a:ext>
            </a:extLst>
          </p:cNvPr>
          <p:cNvSpPr/>
          <p:nvPr/>
        </p:nvSpPr>
        <p:spPr>
          <a:xfrm>
            <a:off x="187036" y="180109"/>
            <a:ext cx="6483928" cy="9152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D829-0C62-40A1-8C0C-4AD647000E93}"/>
              </a:ext>
            </a:extLst>
          </p:cNvPr>
          <p:cNvSpPr/>
          <p:nvPr/>
        </p:nvSpPr>
        <p:spPr>
          <a:xfrm>
            <a:off x="191770" y="2692312"/>
            <a:ext cx="3818078" cy="23906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93301-18A0-441D-9CD1-CDAD04F7EEEB}"/>
              </a:ext>
            </a:extLst>
          </p:cNvPr>
          <p:cNvSpPr/>
          <p:nvPr/>
        </p:nvSpPr>
        <p:spPr>
          <a:xfrm>
            <a:off x="3305298" y="5196103"/>
            <a:ext cx="3314849" cy="450603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C83334-7E5C-480E-B315-2F7993441695}"/>
              </a:ext>
            </a:extLst>
          </p:cNvPr>
          <p:cNvSpPr/>
          <p:nvPr/>
        </p:nvSpPr>
        <p:spPr>
          <a:xfrm>
            <a:off x="188555" y="1157038"/>
            <a:ext cx="1429498" cy="14573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CA6B2-7D68-4866-AD4A-59448E54EBD9}"/>
              </a:ext>
            </a:extLst>
          </p:cNvPr>
          <p:cNvSpPr/>
          <p:nvPr/>
        </p:nvSpPr>
        <p:spPr>
          <a:xfrm>
            <a:off x="4107209" y="2692312"/>
            <a:ext cx="2562482" cy="23906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36393-BE28-4D75-97C4-8BACFCCA6574}"/>
              </a:ext>
            </a:extLst>
          </p:cNvPr>
          <p:cNvSpPr/>
          <p:nvPr/>
        </p:nvSpPr>
        <p:spPr>
          <a:xfrm>
            <a:off x="1686438" y="1167005"/>
            <a:ext cx="3472453" cy="14474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9F69C-1A8F-4FF0-B102-393712A3201B}"/>
              </a:ext>
            </a:extLst>
          </p:cNvPr>
          <p:cNvSpPr txBox="1"/>
          <p:nvPr/>
        </p:nvSpPr>
        <p:spPr>
          <a:xfrm>
            <a:off x="2039728" y="1156091"/>
            <a:ext cx="27569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Weaving Concepts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81A33-0AA2-431A-BA5A-F4F44DD48224}"/>
              </a:ext>
            </a:extLst>
          </p:cNvPr>
          <p:cNvSpPr txBox="1"/>
          <p:nvPr/>
        </p:nvSpPr>
        <p:spPr>
          <a:xfrm>
            <a:off x="166711" y="100998"/>
            <a:ext cx="65029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Helga Brush" panose="02000500000000000000" pitchFamily="2" charset="0"/>
              </a:rPr>
              <a:t>PSHE - British Values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EF07A6-0383-4FCC-99ED-6F74D07F6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11" y="1609776"/>
            <a:ext cx="842427" cy="82389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78C683-FF3C-4C98-B877-9D93D74E7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760" y="1609777"/>
            <a:ext cx="834189" cy="823889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6F9516-F0B7-460B-8A6E-4B1E12E16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213" y="1609777"/>
            <a:ext cx="832150" cy="82389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137DF9-3274-48A2-B3BC-5F0449061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997" y="1609795"/>
            <a:ext cx="830039" cy="823890"/>
          </a:xfrm>
          <a:prstGeom prst="rect">
            <a:avLst/>
          </a:prstGeom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8EBC40D-D192-4BE4-9DB4-3FCE3D62105C}"/>
              </a:ext>
            </a:extLst>
          </p:cNvPr>
          <p:cNvSpPr txBox="1">
            <a:spLocks/>
          </p:cNvSpPr>
          <p:nvPr/>
        </p:nvSpPr>
        <p:spPr>
          <a:xfrm>
            <a:off x="4394459" y="2960924"/>
            <a:ext cx="1987982" cy="1830573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British Values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The Rule of Law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Democracy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Individual Liberty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Mutual Respect and Tolerance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938053-C66E-47B8-A492-3A7FDA4F542C}"/>
              </a:ext>
            </a:extLst>
          </p:cNvPr>
          <p:cNvSpPr txBox="1"/>
          <p:nvPr/>
        </p:nvSpPr>
        <p:spPr>
          <a:xfrm>
            <a:off x="5456106" y="671118"/>
            <a:ext cx="12770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Year 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D8EC17-AE97-46D7-B3A0-598F5A8F20BF}"/>
              </a:ext>
            </a:extLst>
          </p:cNvPr>
          <p:cNvSpPr txBox="1"/>
          <p:nvPr/>
        </p:nvSpPr>
        <p:spPr>
          <a:xfrm>
            <a:off x="238152" y="665745"/>
            <a:ext cx="7316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UKS2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B28858-B4B5-46D3-81E1-679239B42F74}"/>
              </a:ext>
            </a:extLst>
          </p:cNvPr>
          <p:cNvSpPr txBox="1"/>
          <p:nvPr/>
        </p:nvSpPr>
        <p:spPr>
          <a:xfrm>
            <a:off x="2718683" y="665745"/>
            <a:ext cx="119953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Summer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E1D0C0-40AE-4DEB-A4BA-6A7F31414AAF}"/>
              </a:ext>
            </a:extLst>
          </p:cNvPr>
          <p:cNvSpPr txBox="1"/>
          <p:nvPr/>
        </p:nvSpPr>
        <p:spPr>
          <a:xfrm>
            <a:off x="187036" y="1163779"/>
            <a:ext cx="14719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MAIN CONCEPT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DB263B-A202-422B-B5BD-22C1930D4104}"/>
              </a:ext>
            </a:extLst>
          </p:cNvPr>
          <p:cNvSpPr txBox="1"/>
          <p:nvPr/>
        </p:nvSpPr>
        <p:spPr>
          <a:xfrm>
            <a:off x="324523" y="2767418"/>
            <a:ext cx="356347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Key Vocabulary</a:t>
            </a:r>
          </a:p>
          <a:p>
            <a:pPr algn="ctr"/>
            <a:endParaRPr lang="en-GB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  <a:p>
            <a:r>
              <a:rPr lang="en-GB" sz="1600" b="1" dirty="0">
                <a:latin typeface="SassoonPrimaryInfant" pitchFamily="2" charset="0"/>
              </a:rPr>
              <a:t>Vaccination – </a:t>
            </a:r>
            <a:r>
              <a:rPr lang="en-GB" sz="1600" dirty="0">
                <a:latin typeface="SassoonPrimaryInfant" pitchFamily="2" charset="0"/>
              </a:rPr>
              <a:t>a treatment to try and produce immunity against disease. </a:t>
            </a:r>
            <a:endParaRPr lang="en-GB" sz="1600" b="1" dirty="0">
              <a:latin typeface="SassoonPrimaryInfant" pitchFamily="2" charset="0"/>
            </a:endParaRPr>
          </a:p>
          <a:p>
            <a:r>
              <a:rPr lang="en-GB" sz="1600" b="1" dirty="0">
                <a:latin typeface="SassoonPrimaryInfant" pitchFamily="2" charset="0"/>
              </a:rPr>
              <a:t>Illegal – </a:t>
            </a:r>
            <a:r>
              <a:rPr lang="en-GB" sz="1600" dirty="0">
                <a:latin typeface="SassoonPrimaryInfant" pitchFamily="2" charset="0"/>
              </a:rPr>
              <a:t>against the law.</a:t>
            </a:r>
            <a:endParaRPr lang="en-GB" sz="1600" b="1" dirty="0">
              <a:latin typeface="SassoonPrimaryInfant" pitchFamily="2" charset="0"/>
            </a:endParaRPr>
          </a:p>
          <a:p>
            <a:r>
              <a:rPr lang="en-GB" sz="1600" b="1" dirty="0">
                <a:latin typeface="SassoonPrimaryInfant" pitchFamily="2" charset="0"/>
              </a:rPr>
              <a:t>Lifestyle – </a:t>
            </a:r>
            <a:r>
              <a:rPr lang="en-GB" sz="1600" dirty="0">
                <a:latin typeface="SassoonPrimaryInfant" pitchFamily="2" charset="0"/>
              </a:rPr>
              <a:t>the way you live, including eating, exercise, activity, hygiene and decisions</a:t>
            </a:r>
            <a:r>
              <a:rPr lang="en-GB" sz="1600">
                <a:latin typeface="SassoonPrimaryInfant" pitchFamily="2" charset="0"/>
              </a:rPr>
              <a:t>. </a:t>
            </a:r>
            <a:endParaRPr lang="en-GB" sz="1500" dirty="0">
              <a:latin typeface="SassoonPrimaryInfant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D4E7B4-719E-416F-BEF6-315403690191}"/>
              </a:ext>
            </a:extLst>
          </p:cNvPr>
          <p:cNvSpPr/>
          <p:nvPr/>
        </p:nvSpPr>
        <p:spPr>
          <a:xfrm>
            <a:off x="5244666" y="1164377"/>
            <a:ext cx="1425025" cy="145003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4BED81-E41E-483B-9F22-EFDF64581F1C}"/>
              </a:ext>
            </a:extLst>
          </p:cNvPr>
          <p:cNvSpPr txBox="1"/>
          <p:nvPr/>
        </p:nvSpPr>
        <p:spPr>
          <a:xfrm>
            <a:off x="5195918" y="1361362"/>
            <a:ext cx="15225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Health and Wellbeing</a:t>
            </a:r>
          </a:p>
          <a:p>
            <a:pPr algn="ctr"/>
            <a:r>
              <a:rPr lang="en-GB" sz="1600" b="1" i="1" dirty="0">
                <a:solidFill>
                  <a:sysClr val="windowText" lastClr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My Body</a:t>
            </a:r>
            <a:endParaRPr lang="en-GB" sz="2000" b="1" i="1" dirty="0">
              <a:solidFill>
                <a:sysClr val="windowText" lastClr="000000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45E9C6-91E6-4D62-A9EE-05D80A473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37853" y="1801555"/>
            <a:ext cx="976230" cy="971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1484" y="5277857"/>
            <a:ext cx="32483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Class Text:</a:t>
            </a: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8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‘What’s </a:t>
            </a:r>
          </a:p>
          <a:p>
            <a:r>
              <a:rPr lang="en-GB" sz="18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Eating You?’</a:t>
            </a: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By Nicola </a:t>
            </a: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Davies</a:t>
            </a: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8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‘The Bubble </a:t>
            </a:r>
          </a:p>
          <a:p>
            <a:r>
              <a:rPr lang="en-GB" sz="18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Boy’</a:t>
            </a: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By Stewart </a:t>
            </a:r>
          </a:p>
          <a:p>
            <a:r>
              <a:rPr lang="en-GB" sz="18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Foster</a:t>
            </a:r>
          </a:p>
          <a:p>
            <a:endParaRPr lang="en-GB" sz="1800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</p:txBody>
      </p:sp>
      <p:pic>
        <p:nvPicPr>
          <p:cNvPr id="40" name="Picture 4" descr="Dinosaurs and All That Rubbish by Michael Forem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r="11358"/>
          <a:stretch/>
        </p:blipFill>
        <p:spPr bwMode="auto">
          <a:xfrm>
            <a:off x="12790891" y="3886403"/>
            <a:ext cx="1348074" cy="17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78BD829-0C62-40A1-8C0C-4AD647000E93}"/>
              </a:ext>
            </a:extLst>
          </p:cNvPr>
          <p:cNvSpPr/>
          <p:nvPr/>
        </p:nvSpPr>
        <p:spPr>
          <a:xfrm>
            <a:off x="187036" y="5196103"/>
            <a:ext cx="3007426" cy="450603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DB263B-A202-422B-B5BD-22C1930D4104}"/>
              </a:ext>
            </a:extLst>
          </p:cNvPr>
          <p:cNvSpPr txBox="1"/>
          <p:nvPr/>
        </p:nvSpPr>
        <p:spPr>
          <a:xfrm>
            <a:off x="238152" y="5416847"/>
            <a:ext cx="286130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I will be learning about:</a:t>
            </a:r>
          </a:p>
          <a:p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Friendships, consent and secrets including FGM.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Having a balanced, healthy lifestyle with positive habits.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How to take care of our bodies, including hygiene, vaccinations and oral hygiene.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Harmful substances including legal and illegal drugs.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Making healthy choices. </a:t>
            </a:r>
          </a:p>
        </p:txBody>
      </p:sp>
      <p:pic>
        <p:nvPicPr>
          <p:cNvPr id="46" name="Picture 6" descr="Giraffes Can&amp;#39;t Dance : Andreae, Giles, Parker-Rees, Guy: Amazon.co.uk: Boo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212" y="4578614"/>
            <a:ext cx="1348073" cy="16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EC33FB-51E4-44B9-A4AE-B32305FD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813" y="2928545"/>
            <a:ext cx="2154436" cy="2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7EA05E-9357-4AC2-87FD-8124B4ACA6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92515" y="4218582"/>
            <a:ext cx="988655" cy="9775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4CF77F-5975-4924-8C85-6777C5188F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46813" y="3236637"/>
            <a:ext cx="988655" cy="981945"/>
          </a:xfrm>
          <a:prstGeom prst="rect">
            <a:avLst/>
          </a:prstGeom>
        </p:spPr>
      </p:pic>
      <p:pic>
        <p:nvPicPr>
          <p:cNvPr id="37" name="Picture 2" descr="Oliver's Vegetables (Oliver, #3) by Vivian French">
            <a:extLst>
              <a:ext uri="{FF2B5EF4-FFF2-40B4-BE49-F238E27FC236}">
                <a16:creationId xmlns:a16="http://schemas.microsoft.com/office/drawing/2014/main" id="{7C1F50E5-A85D-4F59-9C51-CC174C1DA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r="20198"/>
          <a:stretch/>
        </p:blipFill>
        <p:spPr bwMode="auto">
          <a:xfrm>
            <a:off x="10851737" y="1869193"/>
            <a:ext cx="2270890" cy="19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845999-8713-4BB0-9C66-6531526A36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152" y="1557174"/>
            <a:ext cx="1056190" cy="1046631"/>
          </a:xfrm>
          <a:prstGeom prst="rect">
            <a:avLst/>
          </a:prstGeom>
        </p:spPr>
      </p:pic>
      <p:pic>
        <p:nvPicPr>
          <p:cNvPr id="3" name="Picture 2" descr="Good Enough to Eat: A Kid's Guide to Food and Nutrition : Rockwell, Lizzy,  Rockwell, Lizzy: Amazon.co.uk: Books">
            <a:extLst>
              <a:ext uri="{FF2B5EF4-FFF2-40B4-BE49-F238E27FC236}">
                <a16:creationId xmlns:a16="http://schemas.microsoft.com/office/drawing/2014/main" id="{14E4E917-7994-4E42-A49F-CAA0CB4F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715" y="2340239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DB098A8-8058-4B52-B6D7-AADD8680DF5D}"/>
              </a:ext>
            </a:extLst>
          </p:cNvPr>
          <p:cNvSpPr txBox="1"/>
          <p:nvPr/>
        </p:nvSpPr>
        <p:spPr>
          <a:xfrm>
            <a:off x="7344861" y="865800"/>
            <a:ext cx="8409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F1111"/>
                </a:solidFill>
                <a:effectLst/>
                <a:latin typeface="Amazon Ember"/>
              </a:rPr>
              <a:t>Good Enough to Eat: A Kid's Guide to Food and Nutrition </a:t>
            </a:r>
            <a:r>
              <a:rPr lang="en-GB" b="1" i="0" u="none" strike="noStrike" dirty="0">
                <a:solidFill>
                  <a:srgbClr val="565959"/>
                </a:solidFill>
                <a:effectLst/>
                <a:latin typeface="Amazon Ember"/>
              </a:rPr>
              <a:t>Paperback – Illustrated, 1 Dec. 2000</a:t>
            </a:r>
            <a:endParaRPr lang="en-GB" b="1" i="0" u="none" strike="noStrike" dirty="0">
              <a:solidFill>
                <a:srgbClr val="0F1111"/>
              </a:solidFill>
              <a:effectLst/>
              <a:latin typeface="Amazon Ember"/>
            </a:endParaRPr>
          </a:p>
          <a:p>
            <a:pPr algn="l"/>
            <a:r>
              <a:rPr lang="en-GB" b="0" i="0" dirty="0">
                <a:solidFill>
                  <a:srgbClr val="0F1111"/>
                </a:solidFill>
                <a:effectLst/>
                <a:latin typeface="Amazon Ember"/>
              </a:rPr>
              <a:t>by </a:t>
            </a:r>
            <a:r>
              <a:rPr lang="en-GB" b="0" i="0" u="none" strike="noStrike" dirty="0">
                <a:solidFill>
                  <a:srgbClr val="007185"/>
                </a:solidFill>
                <a:effectLst/>
                <a:latin typeface="Amazon Ember"/>
                <a:hlinkClick r:id="rId17"/>
              </a:rPr>
              <a:t>Lizzy Rockwell</a:t>
            </a:r>
            <a:r>
              <a:rPr lang="en-GB" b="0" i="0" dirty="0">
                <a:solidFill>
                  <a:srgbClr val="0F1111"/>
                </a:solidFill>
                <a:effectLst/>
                <a:latin typeface="Amazon Ember"/>
              </a:rPr>
              <a:t> 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B0C57312-8098-4796-9204-2D84FD62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88" y="5871675"/>
            <a:ext cx="1250304" cy="14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The Bubble Boy : Foster, Stewart: Amazon.co.uk: Books">
            <a:extLst>
              <a:ext uri="{FF2B5EF4-FFF2-40B4-BE49-F238E27FC236}">
                <a16:creationId xmlns:a16="http://schemas.microsoft.com/office/drawing/2014/main" id="{FE072A37-3E01-4256-BD1F-4AFA09EF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58" y="8011675"/>
            <a:ext cx="994429" cy="15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B8FCDD2A3B042B3E2ACE4552552AD" ma:contentTypeVersion="13" ma:contentTypeDescription="Create a new document." ma:contentTypeScope="" ma:versionID="1f25ec6151a05c1c0b5cdbd221d66f36">
  <xsd:schema xmlns:xsd="http://www.w3.org/2001/XMLSchema" xmlns:xs="http://www.w3.org/2001/XMLSchema" xmlns:p="http://schemas.microsoft.com/office/2006/metadata/properties" xmlns:ns2="2a1036d0-6bcc-4c63-b0c5-11f40498f84f" xmlns:ns3="2daec634-fac8-48ff-a998-db57a08d4822" targetNamespace="http://schemas.microsoft.com/office/2006/metadata/properties" ma:root="true" ma:fieldsID="c60fad522bf5f3d49affe2699cbaf2c9" ns2:_="" ns3:_="">
    <xsd:import namespace="2a1036d0-6bcc-4c63-b0c5-11f40498f84f"/>
    <xsd:import namespace="2daec634-fac8-48ff-a998-db57a08d4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036d0-6bcc-4c63-b0c5-11f40498f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de90972-bc2a-4a8f-a42d-01c5aea3e7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ec634-fac8-48ff-a998-db57a08d482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c3c92a-15b7-47b2-9507-785ce3c12b16}" ma:internalName="TaxCatchAll" ma:showField="CatchAllData" ma:web="2daec634-fac8-48ff-a998-db57a08d4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aec634-fac8-48ff-a998-db57a08d4822" xsi:nil="true"/>
    <lcf76f155ced4ddcb4097134ff3c332f xmlns="2a1036d0-6bcc-4c63-b0c5-11f40498f8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4B355A-E5D8-465B-ABF8-B901485C3B80}"/>
</file>

<file path=customXml/itemProps2.xml><?xml version="1.0" encoding="utf-8"?>
<ds:datastoreItem xmlns:ds="http://schemas.openxmlformats.org/officeDocument/2006/customXml" ds:itemID="{7523BC8C-5610-4E9C-A415-5850FE19949E}"/>
</file>

<file path=customXml/itemProps3.xml><?xml version="1.0" encoding="utf-8"?>
<ds:datastoreItem xmlns:ds="http://schemas.openxmlformats.org/officeDocument/2006/customXml" ds:itemID="{4B0CD210-9FD6-42E6-8F03-99BD293D699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2868</TotalTime>
  <Words>164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Arial</vt:lpstr>
      <vt:lpstr>Amazon Ember</vt:lpstr>
      <vt:lpstr>Helga Brush</vt:lpstr>
      <vt:lpstr>SassoonPrimaryInfant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Smith</dc:creator>
  <cp:lastModifiedBy>Sophie Smith</cp:lastModifiedBy>
  <cp:revision>15</cp:revision>
  <dcterms:created xsi:type="dcterms:W3CDTF">2021-08-16T16:50:31Z</dcterms:created>
  <dcterms:modified xsi:type="dcterms:W3CDTF">2022-03-31T14:03:46Z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0x010100FF9B8FCDD2A3B042B3E2ACE4552552AD</vt:lpwstr>
  </property>
</Properties>
</file>